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  <p:sldId id="262" r:id="rId9"/>
    <p:sldId id="266" r:id="rId10"/>
    <p:sldId id="271" r:id="rId11"/>
    <p:sldId id="268" r:id="rId12"/>
    <p:sldId id="273" r:id="rId13"/>
    <p:sldId id="27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78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19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297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796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83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431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12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01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678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108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80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583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542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FE047-B83A-064F-A826-178A3415681D}" type="datetimeFigureOut">
              <a:rPr lang="en-US" smtClean="0"/>
              <a:t>3/18/20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40F7E-F3B8-9D4F-9545-5D96243E6A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737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brahimddin/alexaReddi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07DF5-88A0-AD4E-98C8-CD6B756762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Mu Sigma Capstone Project</a:t>
            </a:r>
            <a:br>
              <a:rPr lang="en-US" dirty="0"/>
            </a:br>
            <a:r>
              <a:rPr lang="en-US" dirty="0"/>
              <a:t>Software Development Internship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3D29D9-E4AA-CB4B-8D9A-96F4DC25D3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Ibrahim Mohiuddin</a:t>
            </a:r>
          </a:p>
          <a:p>
            <a:r>
              <a:rPr lang="en-US" sz="1050" dirty="0"/>
              <a:t>Advised by Professor Min Chen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1CFC60-7F7F-E849-92AC-6D00CAC6C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1578" y="161365"/>
            <a:ext cx="1530422" cy="132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51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E3FF-AA22-9643-B6FE-9FEECA3EE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Phase 2 </a:t>
            </a:r>
            <a:br>
              <a:rPr lang="en-US" dirty="0"/>
            </a:br>
            <a:r>
              <a:rPr lang="en-US" dirty="0"/>
              <a:t>Couple HTTP calls with AVS Intents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8D65C-0882-AD4E-A7A8-F275160CE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Certain customers requested a NLQ form of interaction with their data metrics </a:t>
            </a:r>
          </a:p>
          <a:p>
            <a:r>
              <a:rPr lang="en-US" dirty="0"/>
              <a:t>Mu Sigma had built a basic NLQ </a:t>
            </a:r>
            <a:r>
              <a:rPr lang="en-US" dirty="0" err="1"/>
              <a:t>softmax</a:t>
            </a:r>
            <a:r>
              <a:rPr lang="en-US" dirty="0"/>
              <a:t> model, but it was not ideal for implementation </a:t>
            </a:r>
          </a:p>
          <a:p>
            <a:r>
              <a:rPr lang="en-US" dirty="0"/>
              <a:t>Decide on voice service and create a demo for the service</a:t>
            </a:r>
          </a:p>
          <a:p>
            <a:r>
              <a:rPr lang="en-US" dirty="0"/>
              <a:t>Utilized AVS due to its stream lined implementation with end points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4BC4FC-564F-7145-AA36-AA54EC930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6058" y="4445390"/>
            <a:ext cx="3730843" cy="266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603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4C041-0D45-3A47-8E21-3AF1FD612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Six</a:t>
            </a:r>
            <a:br>
              <a:rPr lang="en-US" dirty="0"/>
            </a:br>
            <a:r>
              <a:rPr lang="en-US" dirty="0"/>
              <a:t>(Build Pipeline)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48A25-C124-644F-94CB-16196D522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Decide on AVS</a:t>
            </a:r>
          </a:p>
          <a:p>
            <a:r>
              <a:rPr lang="en-US" dirty="0"/>
              <a:t>Create basic script for face </a:t>
            </a:r>
            <a:r>
              <a:rPr lang="en-US" dirty="0" err="1"/>
              <a:t>recog</a:t>
            </a:r>
            <a:r>
              <a:rPr lang="en-US" dirty="0"/>
              <a:t> using open CV</a:t>
            </a:r>
          </a:p>
          <a:p>
            <a:r>
              <a:rPr lang="en-US" dirty="0"/>
              <a:t>Host script on raspberry pi</a:t>
            </a:r>
          </a:p>
          <a:p>
            <a:r>
              <a:rPr lang="en-US" dirty="0"/>
              <a:t>Create mu Stream service object</a:t>
            </a:r>
          </a:p>
          <a:p>
            <a:r>
              <a:rPr lang="en-US" dirty="0"/>
              <a:t>Create </a:t>
            </a:r>
            <a:r>
              <a:rPr lang="en-US" dirty="0" err="1"/>
              <a:t>redis</a:t>
            </a:r>
            <a:r>
              <a:rPr lang="en-US" dirty="0"/>
              <a:t> cache flag (one var flag)</a:t>
            </a:r>
          </a:p>
          <a:p>
            <a:r>
              <a:rPr lang="en-US" dirty="0"/>
              <a:t>Create intents in AVS dashboard</a:t>
            </a:r>
          </a:p>
          <a:p>
            <a:r>
              <a:rPr lang="en-US" dirty="0"/>
              <a:t>Expose end point on device to interact with service</a:t>
            </a:r>
          </a:p>
          <a:p>
            <a:r>
              <a:rPr lang="en-US" dirty="0"/>
              <a:t>Create report and </a:t>
            </a:r>
            <a:r>
              <a:rPr lang="en-US" dirty="0" err="1"/>
              <a:t>gitbook</a:t>
            </a:r>
            <a:endParaRPr lang="en-US" dirty="0"/>
          </a:p>
          <a:p>
            <a:r>
              <a:rPr lang="en-US" dirty="0"/>
              <a:t>I was responsible for using ask-flask to interface the back-end methods written as python models to be used by Alexa voice services on a </a:t>
            </a:r>
            <a:r>
              <a:rPr lang="en-US" dirty="0" err="1"/>
              <a:t>raspberryPi</a:t>
            </a:r>
            <a:r>
              <a:rPr lang="en-US" dirty="0"/>
              <a:t> to demo to clients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426120-AC4D-F843-8E36-E0F3D422AF7D}"/>
              </a:ext>
            </a:extLst>
          </p:cNvPr>
          <p:cNvSpPr/>
          <p:nvPr/>
        </p:nvSpPr>
        <p:spPr>
          <a:xfrm>
            <a:off x="3686803" y="6161977"/>
            <a:ext cx="5151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ibrahimddin</a:t>
            </a:r>
            <a:r>
              <a:rPr lang="en-US" dirty="0"/>
              <a:t>/</a:t>
            </a:r>
            <a:r>
              <a:rPr lang="en-US" dirty="0" err="1"/>
              <a:t>faceRecog.git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10F6E-CB0F-8D48-A4CA-9F365F651475}"/>
              </a:ext>
            </a:extLst>
          </p:cNvPr>
          <p:cNvSpPr/>
          <p:nvPr/>
        </p:nvSpPr>
        <p:spPr>
          <a:xfrm>
            <a:off x="3686803" y="6488668"/>
            <a:ext cx="49605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https://github.com/ibrahimddin/alexaReddit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437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01ED8-5FD0-964A-A373-B81F0BF60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F11AE6-8AEF-EE4D-B54E-A9EF4FA43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Building RESTful services</a:t>
            </a:r>
          </a:p>
          <a:p>
            <a:r>
              <a:rPr lang="en-US" dirty="0"/>
              <a:t>Local cache and NO-SQL DBs</a:t>
            </a:r>
          </a:p>
          <a:p>
            <a:r>
              <a:rPr lang="en-US" dirty="0"/>
              <a:t>Interacting with real time data</a:t>
            </a:r>
          </a:p>
          <a:p>
            <a:r>
              <a:rPr lang="en-US" dirty="0"/>
              <a:t>Program management (rotation cycle)</a:t>
            </a:r>
          </a:p>
          <a:p>
            <a:r>
              <a:rPr lang="en-US" dirty="0"/>
              <a:t>Technologies</a:t>
            </a:r>
          </a:p>
          <a:p>
            <a:pPr lvl="1"/>
            <a:r>
              <a:rPr lang="en-US" dirty="0"/>
              <a:t>Alexa Voice Services platform </a:t>
            </a:r>
          </a:p>
          <a:p>
            <a:pPr lvl="1"/>
            <a:r>
              <a:rPr lang="en-US" dirty="0"/>
              <a:t>Redis</a:t>
            </a:r>
          </a:p>
          <a:p>
            <a:pPr lvl="1"/>
            <a:r>
              <a:rPr lang="en-US" dirty="0"/>
              <a:t>Flask/ask-flask</a:t>
            </a:r>
          </a:p>
          <a:p>
            <a:pPr lvl="1"/>
            <a:r>
              <a:rPr lang="en-US" dirty="0"/>
              <a:t>Docker</a:t>
            </a:r>
          </a:p>
          <a:p>
            <a:pPr lvl="1"/>
            <a:r>
              <a:rPr lang="en-US" dirty="0"/>
              <a:t>Socketing with JS</a:t>
            </a:r>
          </a:p>
          <a:p>
            <a:pPr lvl="1"/>
            <a:r>
              <a:rPr lang="en-US" dirty="0"/>
              <a:t>HTTPS protocols</a:t>
            </a:r>
          </a:p>
          <a:p>
            <a:pPr lvl="1"/>
            <a:r>
              <a:rPr lang="en-US" dirty="0"/>
              <a:t>Raspberry Pi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77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59DD7-359C-3F48-A9E1-CED80A567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Course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761A0-35B6-DD4C-8C4A-61718BA1B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CSS 436</a:t>
            </a:r>
          </a:p>
          <a:p>
            <a:r>
              <a:rPr lang="en-US" dirty="0"/>
              <a:t>CSS 432 </a:t>
            </a:r>
          </a:p>
          <a:p>
            <a:r>
              <a:rPr lang="en-US" dirty="0"/>
              <a:t>CSS 370</a:t>
            </a:r>
          </a:p>
          <a:p>
            <a:r>
              <a:rPr lang="en-US" dirty="0"/>
              <a:t>CSS 340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420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465C2-D2A5-F74D-A05C-B34B8B1E4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 Sigma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E3FB2-21D7-5B44-BDE0-73074B9F4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analytics and consulting company </a:t>
            </a:r>
          </a:p>
          <a:p>
            <a:pPr lvl="1"/>
            <a:r>
              <a:rPr lang="en-US" dirty="0"/>
              <a:t>Define metrics and gather data</a:t>
            </a:r>
          </a:p>
          <a:p>
            <a:pPr lvl="1"/>
            <a:r>
              <a:rPr lang="en-US" dirty="0"/>
              <a:t>Define problem scope</a:t>
            </a:r>
          </a:p>
          <a:p>
            <a:pPr lvl="1"/>
            <a:r>
              <a:rPr lang="en-US" dirty="0"/>
              <a:t>Create consumable form of collected data</a:t>
            </a:r>
          </a:p>
          <a:p>
            <a:pPr lvl="1"/>
            <a:r>
              <a:rPr lang="en-US" dirty="0"/>
              <a:t>Design Solution </a:t>
            </a:r>
          </a:p>
          <a:p>
            <a:pPr lvl="1"/>
            <a:r>
              <a:rPr lang="en-US" dirty="0"/>
              <a:t>Build solution</a:t>
            </a:r>
          </a:p>
          <a:p>
            <a:r>
              <a:rPr lang="en-US" dirty="0"/>
              <a:t>Customers Include:</a:t>
            </a:r>
          </a:p>
          <a:p>
            <a:pPr lvl="1"/>
            <a:r>
              <a:rPr lang="en-US" dirty="0"/>
              <a:t>Microsoft Azure</a:t>
            </a:r>
          </a:p>
          <a:p>
            <a:pPr lvl="1"/>
            <a:r>
              <a:rPr lang="en-US" dirty="0"/>
              <a:t>Southwest airlines </a:t>
            </a:r>
          </a:p>
          <a:p>
            <a:pPr lvl="1"/>
            <a:r>
              <a:rPr lang="en-US" dirty="0"/>
              <a:t>Anthem Insurance</a:t>
            </a:r>
          </a:p>
          <a:p>
            <a:r>
              <a:rPr lang="en-US" dirty="0"/>
              <a:t>Offer a suite of software and technical services backed by data science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736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839BC-6CC7-BC49-A9E6-C46E64E36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Internship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995BF-99DD-FA4A-AFF4-73D44B9BE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Hired as part of the R&amp;D team</a:t>
            </a:r>
          </a:p>
          <a:p>
            <a:r>
              <a:rPr lang="en-US" dirty="0"/>
              <a:t>Two Part Internship; furthering Mu Stream IOT Dashboard</a:t>
            </a:r>
          </a:p>
          <a:p>
            <a:pPr lvl="1"/>
            <a:r>
              <a:rPr lang="en-US" dirty="0"/>
              <a:t>Migrating legacy HTTP calls to RESTful services</a:t>
            </a:r>
          </a:p>
          <a:p>
            <a:pPr lvl="2"/>
            <a:r>
              <a:rPr lang="en-US" dirty="0"/>
              <a:t>(middle tier for Mu Stream)</a:t>
            </a:r>
          </a:p>
          <a:p>
            <a:pPr lvl="1"/>
            <a:r>
              <a:rPr lang="en-US" dirty="0"/>
              <a:t>Developing Q&amp;A dashboard </a:t>
            </a:r>
          </a:p>
          <a:p>
            <a:pPr lvl="2"/>
            <a:r>
              <a:rPr lang="en-US" dirty="0"/>
              <a:t>(View tier for Mu VCL)</a:t>
            </a:r>
          </a:p>
          <a:p>
            <a:r>
              <a:rPr lang="en-US" dirty="0"/>
              <a:t>Can not display company repositories, some of the demos I made to verse myself with the technology are linked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144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732DD-5D9A-9945-A4E6-684DE5D1A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 1</a:t>
            </a:r>
            <a:br>
              <a:rPr lang="en-US" dirty="0"/>
            </a:br>
            <a:r>
              <a:rPr lang="en-US" dirty="0"/>
              <a:t>Migrating to RESTful services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808FF-4923-D44C-B52E-175D7542B5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41F205-9069-964C-B348-F73C32599CB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Data being collected from hardware demos is interacted with via a dashboard which interfaces with the devices via a basic HTTP API</a:t>
            </a:r>
          </a:p>
          <a:p>
            <a:r>
              <a:rPr lang="en-US" dirty="0"/>
              <a:t>The services presented have no metrics, documentation or error codes </a:t>
            </a:r>
          </a:p>
          <a:p>
            <a:r>
              <a:rPr lang="en-US" dirty="0"/>
              <a:t>I had to take the  “Number of” services and migrate them to flask calls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E0CEC1-1665-7D4F-86EF-336B4493FC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What is mu Stream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B345E6-C5D3-3447-A826-90526FEEC78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Dashboard which hosts demos for induvial mock tests</a:t>
            </a:r>
          </a:p>
          <a:p>
            <a:pPr lvl="1"/>
            <a:r>
              <a:rPr lang="en-US" dirty="0"/>
              <a:t>Test/Service is hosted on hardware or container and connected back to dashboard</a:t>
            </a:r>
          </a:p>
          <a:p>
            <a:pPr lvl="1"/>
            <a:r>
              <a:rPr lang="en-US" dirty="0" err="1"/>
              <a:t>Ie</a:t>
            </a:r>
            <a:r>
              <a:rPr lang="en-US" dirty="0"/>
              <a:t>. baggage monitoring service</a:t>
            </a:r>
          </a:p>
          <a:p>
            <a:r>
              <a:rPr lang="en-US" dirty="0"/>
              <a:t>Can be passed parameter on data points</a:t>
            </a:r>
          </a:p>
          <a:p>
            <a:r>
              <a:rPr lang="en-US" dirty="0"/>
              <a:t>Beta program being used with certain customers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7355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7CB02-37CE-0E49-AE96-17DDFF4A9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Demos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5CFD1-1FC6-8A4A-BF2D-B8E69E32B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1496" y="516747"/>
            <a:ext cx="6281873" cy="52486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1.) Requirement gathering</a:t>
            </a:r>
          </a:p>
          <a:p>
            <a:pPr marL="0" indent="0">
              <a:buNone/>
            </a:pPr>
            <a:r>
              <a:rPr lang="en-US" dirty="0"/>
              <a:t>2.) Initial Preparation for deployment </a:t>
            </a:r>
          </a:p>
          <a:p>
            <a:pPr marL="0" indent="0">
              <a:buNone/>
            </a:pPr>
            <a:r>
              <a:rPr lang="en-US" dirty="0"/>
              <a:t>3.) Setup demo session to showcase the process </a:t>
            </a:r>
          </a:p>
          <a:p>
            <a:pPr marL="0" indent="0">
              <a:buNone/>
            </a:pPr>
            <a:r>
              <a:rPr lang="en-US" dirty="0"/>
              <a:t>4.) Setup remote container and demo </a:t>
            </a:r>
            <a:r>
              <a:rPr lang="en-US" dirty="0">
                <a:solidFill>
                  <a:srgbClr val="FF0000"/>
                </a:solidFill>
              </a:rPr>
              <a:t>(phase one)</a:t>
            </a:r>
          </a:p>
          <a:p>
            <a:pPr marL="0" indent="0">
              <a:buNone/>
            </a:pPr>
            <a:r>
              <a:rPr lang="en-US" dirty="0"/>
              <a:t>5.) Setup demos </a:t>
            </a:r>
          </a:p>
          <a:p>
            <a:pPr marL="0" indent="0">
              <a:buNone/>
            </a:pPr>
            <a:r>
              <a:rPr lang="en-US" dirty="0"/>
              <a:t>6.) Monitor and feedback loop </a:t>
            </a:r>
            <a:r>
              <a:rPr lang="en-US" dirty="0">
                <a:solidFill>
                  <a:srgbClr val="FF0000"/>
                </a:solidFill>
              </a:rPr>
              <a:t>(phase two)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54CF2A-8725-A847-8239-85D1A0FEBB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301" r="22295"/>
          <a:stretch/>
        </p:blipFill>
        <p:spPr>
          <a:xfrm>
            <a:off x="10910" y="-32919"/>
            <a:ext cx="12191980" cy="6216557"/>
          </a:xfrm>
          <a:custGeom>
            <a:avLst/>
            <a:gdLst/>
            <a:ahLst/>
            <a:cxnLst/>
            <a:rect l="l" t="t" r="r" b="b"/>
            <a:pathLst>
              <a:path w="12188952" h="6216557">
                <a:moveTo>
                  <a:pt x="0" y="0"/>
                </a:moveTo>
                <a:lnTo>
                  <a:pt x="12188952" y="0"/>
                </a:lnTo>
                <a:lnTo>
                  <a:pt x="12188952" y="5609705"/>
                </a:lnTo>
                <a:lnTo>
                  <a:pt x="12049115" y="5640762"/>
                </a:lnTo>
                <a:cubicBezTo>
                  <a:pt x="10313281" y="6006147"/>
                  <a:pt x="8275571" y="6216557"/>
                  <a:pt x="6096001" y="6216557"/>
                </a:cubicBezTo>
                <a:cubicBezTo>
                  <a:pt x="3916432" y="6216557"/>
                  <a:pt x="1878721" y="6006147"/>
                  <a:pt x="142887" y="5640762"/>
                </a:cubicBezTo>
                <a:lnTo>
                  <a:pt x="0" y="560902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288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6">
            <a:extLst>
              <a:ext uri="{FF2B5EF4-FFF2-40B4-BE49-F238E27FC236}">
                <a16:creationId xmlns:a16="http://schemas.microsoft.com/office/drawing/2014/main" id="{9EA06921-3C0C-4126-AF75-9499D4839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B8087084-CC7C-4D37-B821-F12CD3D29F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A27EF3C6-8AF8-41C0-B4DF-664F24087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46AD5CB4-13ED-4F2B-BA75-CA731F668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C2FD3B8-D702-4F83-BA99-D239212113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1AF0D977-DBC6-44B7-93FB-3F76406CF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B3ED27DF-D17E-4922-8394-821ED9253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800084EB-3C31-445C-8B2E-F43BA7ED3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5EE7F4D6-BE2E-41A9-A417-BA1AE4583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8805A789-4E10-46CF-A22B-8841C1CDF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9BD0D630-7987-48B7-A636-0ED234E22E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F4E7D46D-851A-4DA9-B24D-19DAE1FCF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BA38A754-A53E-469C-B89B-6C7FF9607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CAC17457-E557-440A-B5E0-40DFEEC89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4D697814-F310-40D2-8E79-93C188107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0CA691A3-EEBB-46A7-A973-B1E2DD112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B7361B78-110B-4437-8058-4E05A4234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97B9FFE1-BC8C-4C55-AE5D-8FDD780018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6F87417E-9520-42E0-84D2-0C0225481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1235F6B6-5324-426D-84BE-EF96FD430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093C61D3-C80D-4599-8280-763868B24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D6D942F2-89B9-4755-89D9-436583176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C40B6375-7479-45C4-8B99-EA1CF75F3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22225">
            <a:solidFill>
              <a:srgbClr val="FF6145"/>
            </a:solidFill>
          </a:ln>
          <a:effectLst>
            <a:outerShdw blurRad="762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54E608D7-38AE-0C42-BDD8-2D6522298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7"/>
            <a:ext cx="990411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77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18F1E6-13EC-0B45-A5AD-55A43ED90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950" y="990600"/>
            <a:ext cx="86741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228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C396D-E5AF-844A-B1A1-B520BA7B7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Optimizing Step Four</a:t>
            </a:r>
            <a:br>
              <a:rPr lang="en-US" dirty="0"/>
            </a:br>
            <a:r>
              <a:rPr lang="en-US" dirty="0"/>
              <a:t>flask! flask! flask!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B8EE46-E5DC-9746-8FE9-DE45C7EB0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streamlined way of accessing information, we should not be passing calls to the device</a:t>
            </a:r>
          </a:p>
          <a:p>
            <a:r>
              <a:rPr lang="en-US" dirty="0"/>
              <a:t>Legacy Flow:</a:t>
            </a:r>
          </a:p>
          <a:p>
            <a:pPr lvl="1"/>
            <a:r>
              <a:rPr lang="en-US" dirty="0"/>
              <a:t>Pass commands to device directly via socketed calls</a:t>
            </a:r>
          </a:p>
          <a:p>
            <a:pPr lvl="1"/>
            <a:r>
              <a:rPr lang="en-US" dirty="0"/>
              <a:t>Entire query is passed</a:t>
            </a:r>
          </a:p>
          <a:p>
            <a:r>
              <a:rPr lang="en-US" dirty="0"/>
              <a:t>V2 Flow:</a:t>
            </a:r>
          </a:p>
          <a:p>
            <a:pPr lvl="1"/>
            <a:r>
              <a:rPr lang="en-US" dirty="0"/>
              <a:t>Expose and create device queries on the platform itself and wrap them with flask to expose as HTTP calls</a:t>
            </a:r>
          </a:p>
          <a:p>
            <a:pPr lvl="1"/>
            <a:r>
              <a:rPr lang="en-US" dirty="0"/>
              <a:t>Remote container stores data and metrics on </a:t>
            </a:r>
            <a:r>
              <a:rPr lang="en-US" dirty="0" err="1"/>
              <a:t>redis</a:t>
            </a:r>
            <a:endParaRPr lang="en-US" dirty="0"/>
          </a:p>
          <a:p>
            <a:pPr lvl="1"/>
            <a:r>
              <a:rPr lang="en-US" dirty="0"/>
              <a:t>API calls can be based on </a:t>
            </a:r>
            <a:r>
              <a:rPr lang="en-US" dirty="0" err="1"/>
              <a:t>redis</a:t>
            </a:r>
            <a:r>
              <a:rPr lang="en-US" dirty="0"/>
              <a:t> keys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43EF40-BB65-BE49-8962-B0F5C52B8B1E}"/>
              </a:ext>
            </a:extLst>
          </p:cNvPr>
          <p:cNvSpPr txBox="1"/>
          <p:nvPr/>
        </p:nvSpPr>
        <p:spPr>
          <a:xfrm>
            <a:off x="9265186" y="5682476"/>
            <a:ext cx="167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is </a:t>
            </a:r>
            <a:r>
              <a:rPr lang="en-US" dirty="0" err="1"/>
              <a:t>redis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3511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CEBF2-B41E-0349-A884-CCCB5F550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 Step Four</a:t>
            </a:r>
            <a:br>
              <a:rPr lang="en-US" dirty="0"/>
            </a:br>
            <a:r>
              <a:rPr lang="en-US" dirty="0"/>
              <a:t>(Design)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20648-D67D-B340-B175-47DA46F80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wrappers for each call</a:t>
            </a:r>
          </a:p>
          <a:p>
            <a:pPr lvl="1"/>
            <a:r>
              <a:rPr lang="en-US" dirty="0"/>
              <a:t>Decorator for each key </a:t>
            </a:r>
          </a:p>
          <a:p>
            <a:pPr lvl="1"/>
            <a:r>
              <a:rPr lang="en-US" dirty="0"/>
              <a:t>Ask-flask decorator that can take in params and do range-based actions</a:t>
            </a:r>
          </a:p>
          <a:p>
            <a:pPr lvl="1"/>
            <a:r>
              <a:rPr lang="en-US" dirty="0"/>
              <a:t>(Test production, basic No-SQL DB)</a:t>
            </a:r>
          </a:p>
          <a:p>
            <a:r>
              <a:rPr lang="en-US" dirty="0"/>
              <a:t>Allow for dynamic calls, expose unstructured keys from </a:t>
            </a:r>
            <a:r>
              <a:rPr lang="en-US" dirty="0" err="1"/>
              <a:t>redis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761191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619</Words>
  <Application>Microsoft Macintosh PowerPoint</Application>
  <PresentationFormat>Widescreen</PresentationFormat>
  <Paragraphs>92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 Light</vt:lpstr>
      <vt:lpstr>Rockwell</vt:lpstr>
      <vt:lpstr>Wingdings</vt:lpstr>
      <vt:lpstr>Atlas</vt:lpstr>
      <vt:lpstr>Mu Sigma Capstone Project Software Development Internship</vt:lpstr>
      <vt:lpstr>Mu Sigma </vt:lpstr>
      <vt:lpstr>Internship Overview</vt:lpstr>
      <vt:lpstr>Phase 1 Migrating to RESTful services</vt:lpstr>
      <vt:lpstr>Developing Demos</vt:lpstr>
      <vt:lpstr>PowerPoint Presentation</vt:lpstr>
      <vt:lpstr>PowerPoint Presentation</vt:lpstr>
      <vt:lpstr>Optimizing Step Four flask! flask! flask!</vt:lpstr>
      <vt:lpstr>Optimize Step Four (Design)</vt:lpstr>
      <vt:lpstr>Phase 2  Couple HTTP calls with AVS Intents</vt:lpstr>
      <vt:lpstr>Step Six (Build Pipeline)</vt:lpstr>
      <vt:lpstr>Key Learnings</vt:lpstr>
      <vt:lpstr>Related Course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 Sigma Capstone Project Software Development Internship</dc:title>
  <dc:creator>Ibrahim Mohiuddin</dc:creator>
  <cp:lastModifiedBy>Ibrahim Mohiuddin</cp:lastModifiedBy>
  <cp:revision>16</cp:revision>
  <dcterms:created xsi:type="dcterms:W3CDTF">2020-03-12T00:34:31Z</dcterms:created>
  <dcterms:modified xsi:type="dcterms:W3CDTF">2020-03-18T11:46:14Z</dcterms:modified>
</cp:coreProperties>
</file>